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Roboto Mon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22" Type="http://schemas.openxmlformats.org/officeDocument/2006/relationships/font" Target="fonts/RobotoMono-bold.fntdata"/><Relationship Id="rId10" Type="http://schemas.openxmlformats.org/officeDocument/2006/relationships/slide" Target="slides/slide5.xml"/><Relationship Id="rId21" Type="http://schemas.openxmlformats.org/officeDocument/2006/relationships/font" Target="fonts/RobotoMono-regular.fntdata"/><Relationship Id="rId13" Type="http://schemas.openxmlformats.org/officeDocument/2006/relationships/font" Target="fonts/Raleway-regular.fntdata"/><Relationship Id="rId24" Type="http://schemas.openxmlformats.org/officeDocument/2006/relationships/font" Target="fonts/RobotoMon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Mon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a3c898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a3c89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a3c898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a3c89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a3c898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a3c89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1614650" y="67227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latin typeface="Arial"/>
                <a:ea typeface="Arial"/>
                <a:cs typeface="Arial"/>
                <a:sym typeface="Arial"/>
              </a:rPr>
              <a:t>YOLOv8 Object Detection, OCR, and Summarization Project</a:t>
            </a:r>
            <a:endParaRPr sz="4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900"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Suraj Kumar Jha •+91 8849083319</a:t>
            </a:r>
            <a:endParaRPr sz="2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9" name="Google Shape;79;p14"/>
          <p:cNvSpPr txBox="1"/>
          <p:nvPr>
            <p:ph idx="2" type="body"/>
          </p:nvPr>
        </p:nvSpPr>
        <p:spPr>
          <a:xfrm>
            <a:off x="4939500" y="820400"/>
            <a:ext cx="3837000" cy="352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is this project?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August</a:t>
            </a:r>
            <a:r>
              <a:rPr lang="en" sz="1500"/>
              <a:t> 21, 2024</a:t>
            </a:r>
            <a:endParaRPr sz="1500"/>
          </a:p>
          <a:p>
            <a:pPr indent="-2286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Key Points: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Object detection using YOLOv8.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Text extraction from segmented objects using Tesseract OCR.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Summarization of extracted text.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Visuals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: A flowchart showing the step-by-step workflow: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Input Image →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YOLOv8 Detection →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Object Segmentation →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OCR Extraction →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Text Summarization →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rabicPeriod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Output CSV and Images.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Technologies</a:t>
            </a:r>
            <a:endParaRPr/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2400298" y="1265050"/>
            <a:ext cx="5909100" cy="33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Header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 Core Technologies and Tools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Key Points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YOLOv8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 State-of-the-art object detection.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Tesseract OCR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 Open-source text recognition tool.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Summarization Algorithms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 Simple text summarization for the extracted text.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Python Libraries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Pillow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pytesseract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pandas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, etc.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</p:txBody>
      </p:sp>
      <p:sp>
        <p:nvSpPr>
          <p:cNvPr id="86" name="Google Shape;86;p15"/>
          <p:cNvSpPr txBox="1"/>
          <p:nvPr>
            <p:ph idx="2" type="body"/>
          </p:nvPr>
        </p:nvSpPr>
        <p:spPr>
          <a:xfrm flipH="1">
            <a:off x="8237275" y="4948425"/>
            <a:ext cx="180300" cy="1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None/>
            </a:pPr>
            <a:r>
              <a:rPr lang="en" sz="1800"/>
              <a:t>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How does it work?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2400250" y="1261150"/>
            <a:ext cx="51882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Key Points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Input Images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Users place images in the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data/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folder.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Object Detection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YOLOv8 detects objects and segments them.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Text Extraction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Tesseract OCR extracts text from each segmented image.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4. Text Summarization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If the text is long enough, it is summarized.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5. Output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Segmented images and results saved in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output/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as images and CSV.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6"/>
          <p:cNvSpPr txBox="1"/>
          <p:nvPr>
            <p:ph idx="2" type="body"/>
          </p:nvPr>
        </p:nvSpPr>
        <p:spPr>
          <a:xfrm>
            <a:off x="7885825" y="4793325"/>
            <a:ext cx="261300" cy="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.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outputs</a:t>
            </a:r>
            <a:endParaRPr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2400250" y="1180925"/>
            <a:ext cx="3347100" cy="32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Header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Outputs and Use Cases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Key Points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Segmented Images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Cropped object images saved in the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output/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folder.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CSV File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A CSV file (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final_output_table.csv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) containing object labels, extracted text, and summaries.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Useful in areas like document digitization, automated reporting, and intelligent surveillance.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Visuals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An example of segmented images and a screenshot of the CSV file. Add a brief bullet list of potential real-world applications.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7450" y="1705350"/>
            <a:ext cx="3347101" cy="246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5747350" y="1224200"/>
            <a:ext cx="21753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CSV File</a:t>
            </a:r>
            <a:endParaRPr b="1" sz="18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EFEFEF"/>
                </a:solidFill>
              </a:rPr>
              <a:t>Output</a:t>
            </a:r>
            <a:endParaRPr sz="3100">
              <a:solidFill>
                <a:srgbClr val="EFEFEF"/>
              </a:solidFill>
            </a:endParaRPr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 flipH="1" rot="10800000">
            <a:off x="2132410" y="4604268"/>
            <a:ext cx="198300" cy="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.</a:t>
            </a:r>
            <a:endParaRPr sz="1600"/>
          </a:p>
        </p:txBody>
      </p:sp>
      <p:sp>
        <p:nvSpPr>
          <p:cNvPr id="108" name="Google Shape;108;p18"/>
          <p:cNvSpPr txBox="1"/>
          <p:nvPr>
            <p:ph idx="2" type="body"/>
          </p:nvPr>
        </p:nvSpPr>
        <p:spPr>
          <a:xfrm>
            <a:off x="8414597" y="4796100"/>
            <a:ext cx="381600" cy="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.</a:t>
            </a:r>
            <a:endParaRPr sz="1800"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9525" y="1336650"/>
            <a:ext cx="5275699" cy="313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Aspects</a:t>
            </a:r>
            <a:endParaRPr/>
          </a:p>
        </p:txBody>
      </p:sp>
      <p:sp>
        <p:nvSpPr>
          <p:cNvPr id="115" name="Google Shape;115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Key Points: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Optimizing the OCR and summarization pipeline for different languages and domains.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Expanding the model to detect and recognize complex objects and texts.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Conclusion: Summarize the project’s potential and its applicability in automation, AI, and data processing.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